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D1B8-C9F4-4BA2-91BF-4785477BEB04}" type="datetimeFigureOut">
              <a:rPr lang="ru-RU" smtClean="0"/>
              <a:t>22.06.2022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48F58-9655-4D5D-B161-8776EF4217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786609" cy="521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2022-06-22T11:14:30Z</dcterms:created>
  <dcterms:modified xsi:type="dcterms:W3CDTF">2022-06-22T11:16:08Z</dcterms:modified>
</cp:coreProperties>
</file>